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4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1F51-BFBD-436E-9E89-507FF130C85F}" type="datetimeFigureOut">
              <a:rPr lang="es-CO" smtClean="0"/>
              <a:pPr/>
              <a:t>21/10/2013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B59C-C78D-46C8-88D9-532470157F2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6858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1F51-BFBD-436E-9E89-507FF130C85F}" type="datetimeFigureOut">
              <a:rPr lang="es-CO" smtClean="0"/>
              <a:pPr/>
              <a:t>21/10/2013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B59C-C78D-46C8-88D9-532470157F2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39055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1F51-BFBD-436E-9E89-507FF130C85F}" type="datetimeFigureOut">
              <a:rPr lang="es-CO" smtClean="0"/>
              <a:pPr/>
              <a:t>21/10/2013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B59C-C78D-46C8-88D9-532470157F2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92059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1F51-BFBD-436E-9E89-507FF130C85F}" type="datetimeFigureOut">
              <a:rPr lang="es-CO" smtClean="0"/>
              <a:pPr/>
              <a:t>21/10/2013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B59C-C78D-46C8-88D9-532470157F2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87251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1F51-BFBD-436E-9E89-507FF130C85F}" type="datetimeFigureOut">
              <a:rPr lang="es-CO" smtClean="0"/>
              <a:pPr/>
              <a:t>21/10/2013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B59C-C78D-46C8-88D9-532470157F2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477121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1F51-BFBD-436E-9E89-507FF130C85F}" type="datetimeFigureOut">
              <a:rPr lang="es-CO" smtClean="0"/>
              <a:pPr/>
              <a:t>21/10/2013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B59C-C78D-46C8-88D9-532470157F2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89550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1F51-BFBD-436E-9E89-507FF130C85F}" type="datetimeFigureOut">
              <a:rPr lang="es-CO" smtClean="0"/>
              <a:pPr/>
              <a:t>21/10/2013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B59C-C78D-46C8-88D9-532470157F2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91423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1F51-BFBD-436E-9E89-507FF130C85F}" type="datetimeFigureOut">
              <a:rPr lang="es-CO" smtClean="0"/>
              <a:pPr/>
              <a:t>21/10/2013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B59C-C78D-46C8-88D9-532470157F2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14865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1F51-BFBD-436E-9E89-507FF130C85F}" type="datetimeFigureOut">
              <a:rPr lang="es-CO" smtClean="0"/>
              <a:pPr/>
              <a:t>21/10/2013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B59C-C78D-46C8-88D9-532470157F2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71649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1F51-BFBD-436E-9E89-507FF130C85F}" type="datetimeFigureOut">
              <a:rPr lang="es-CO" smtClean="0"/>
              <a:pPr/>
              <a:t>21/10/2013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B59C-C78D-46C8-88D9-532470157F2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812387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F1F51-BFBD-436E-9E89-507FF130C85F}" type="datetimeFigureOut">
              <a:rPr lang="es-CO" smtClean="0"/>
              <a:pPr/>
              <a:t>21/10/2013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B59C-C78D-46C8-88D9-532470157F2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7560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rgbClr val="7030A0"/>
          </a:fgClr>
          <a:bgClr>
            <a:schemeClr val="bg1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F1F51-BFBD-436E-9E89-507FF130C85F}" type="datetimeFigureOut">
              <a:rPr lang="es-CO" smtClean="0"/>
              <a:pPr/>
              <a:t>21/10/2013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FB59C-C78D-46C8-88D9-532470157F2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51936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6120679"/>
          </a:xfrm>
        </p:spPr>
        <p:txBody>
          <a:bodyPr>
            <a:normAutofit fontScale="90000"/>
          </a:bodyPr>
          <a:lstStyle/>
          <a:p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Compumakia Temas Vistos </a:t>
            </a:r>
            <a:b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dirty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s-CO" dirty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Jeimy Zamaris Neira Guerrero </a:t>
            </a:r>
            <a:b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10-1</a:t>
            </a:r>
            <a:b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dirty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s-CO" dirty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Institución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Educativa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Técnica </a:t>
            </a:r>
            <a:r>
              <a:rPr lang="es-CO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Ciudad </a:t>
            </a:r>
            <a:r>
              <a:rPr lang="es-CO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Ibagué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dirty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s-CO" dirty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Año:2013</a:t>
            </a:r>
            <a:endParaRPr lang="es-CO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5612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7029400"/>
          </a:xfrm>
        </p:spPr>
        <p:txBody>
          <a:bodyPr>
            <a:normAutofit/>
          </a:bodyPr>
          <a:lstStyle/>
          <a:p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Compumakia Temas Vistos </a:t>
            </a:r>
            <a:b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sz="32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s-CO" sz="3200" dirty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Jeimy Zamaris Neira Guerrero</a:t>
            </a:r>
            <a:b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10-1</a:t>
            </a:r>
            <a:b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sz="32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s-CO" sz="3200" dirty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Área: Redes </a:t>
            </a:r>
            <a:b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Docente: Ariel Almonacid Arias </a:t>
            </a:r>
            <a:b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sz="3200" dirty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s-CO" sz="3200" dirty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Institución Educativa </a:t>
            </a:r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Técnica </a:t>
            </a:r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Ciudad </a:t>
            </a:r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Ibagué </a:t>
            </a:r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r>
              <a:rPr lang="es-CO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Año: 2013</a:t>
            </a:r>
            <a:endParaRPr lang="es-CO" sz="32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7254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r>
              <a:rPr lang="es-CO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Temas Vistos </a:t>
            </a:r>
            <a:endParaRPr lang="es-CO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4338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fontAlgn="base"/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Teoría: Cable Estructurado-Memorias-Redes: Nos muestra con que material esta hecho, Que es, Como se estructura, Sus componentes, Como se puede utilizar, Como se debe ponchar si cruzado o directo. </a:t>
            </a:r>
          </a:p>
          <a:p>
            <a:pPr fontAlgn="base"/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Teoría: Modem-Memorias-Redes: Dice que es el, como funciona, sus tipos de conexión, tipos de modem, protocolos de comprobación de un error  y transferencia de archivos 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2326509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Teoria:Hub-Memorias-Redes nos dice su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definición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su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información técnica,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y los usos que le podemos dar a este, sus ventajas, y desventajas.</a:t>
            </a:r>
          </a:p>
          <a:p>
            <a:pPr fontAlgn="base"/>
            <a:endParaRPr lang="es-CO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fontAlgn="base"/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Teoría: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Switch- Memorias-Redes 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Nos da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su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definición,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las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características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que tiene , la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función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que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cumple, con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que se forma, los puertos que este tiene, y los usos que tiene.</a:t>
            </a:r>
          </a:p>
          <a:p>
            <a:pPr fontAlgn="base"/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Teoría: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 todito- Memorias-Redes : En este archivo podemos ver distintas cosas tales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como: que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es  una red, como se clasifica, Como se encuentra distribuida , diferentes conmutadores de circuitos mensajes y paquetes, Algunos Modelos de referencia OSI, El modelo TCP/IP, Instalación de  Un Cableado, Tipos de cables que existen , La Comparación entre un hubo enrutador  y un switch, las ventajas y desventajas que tienen, Y Demás definiciones.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59462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s-CO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Teoria:Router-Memorias-Redes: Nos da una definición de un router , como funciona, como es su diseño, la conectividad que tiene este Y Demás </a:t>
            </a:r>
          </a:p>
          <a:p>
            <a:endParaRPr lang="es-CO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Teoria:Normas De Ponchado De Cable-Memorias-Redes: Nos muestra las dos normas que se tiene que tener en cuenta cuando se poncha un cable si es cruzado va en un extremo del cable la norma T568A y en el otro la norma T568B, si es derecho los dos extremos del cable irían con la misma norma ambos sea la T568A o la norma T568B.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1573593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92500" lnSpcReduction="10000"/>
          </a:bodyPr>
          <a:lstStyle/>
          <a:p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Video: Curso de rede 1 conceptos fundamentales-Memorias-Redes: nos explica  que es una red informática, Los elementos que la componen , como se clasifica ,en hardware y software, que son los medios de transmisión, Que es NIC, Como esta diseñado un cable, Y Demás Temas.</a:t>
            </a:r>
          </a:p>
          <a:p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Video: Curso de redes 7 protocolos de red: que son los protocolos, Protocolo OSI y sus niveles con su respectiva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explicación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el cual es la base de los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demás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protocolos</a:t>
            </a:r>
            <a:endParaRPr lang="es-CO" dirty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Video: Curso de redes 8 el protocolo TCP/IP: Nos muestra que es y sus capas o niveles con su debida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explicación,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que es un paquete Y Como se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Envía </a:t>
            </a:r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Uno 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912520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es-CO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Y Otros Videos Los Cuales Ya No Aparecen En Esta Pagina </a:t>
            </a:r>
            <a:endParaRPr lang="es-CO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13446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4">
      <a:dk1>
        <a:srgbClr val="800080"/>
      </a:dk1>
      <a:lt1>
        <a:srgbClr val="1F497D"/>
      </a:lt1>
      <a:dk2>
        <a:srgbClr val="FFFFFF"/>
      </a:dk2>
      <a:lt2>
        <a:srgbClr val="7030A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438</Words>
  <Application>Microsoft Office PowerPoint</Application>
  <PresentationFormat>Presentación en pantalla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Compumakia Temas Vistos    Jeimy Zamaris Neira Guerrero  10-1  Institución Educativa Técnica Ciudad Ibagué   Año:2013</vt:lpstr>
      <vt:lpstr>Compumakia Temas Vistos      Jeimy Zamaris Neira Guerrero 10-1  Área: Redes  Docente: Ariel Almonacid Arias    Institución Educativa Técnica Ciudad Ibagué  Año: 2013</vt:lpstr>
      <vt:lpstr>Temas Vistos </vt:lpstr>
      <vt:lpstr>Diapositiva 4</vt:lpstr>
      <vt:lpstr>Diapositiva 5</vt:lpstr>
      <vt:lpstr>Diapositiva 6</vt:lpstr>
      <vt:lpstr>Diapositiva 7</vt:lpstr>
      <vt:lpstr>Diapositiva 8</vt:lpstr>
    </vt:vector>
  </TitlesOfParts>
  <Company>Luffi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WinuE</cp:lastModifiedBy>
  <cp:revision>10</cp:revision>
  <dcterms:created xsi:type="dcterms:W3CDTF">2013-10-20T21:11:06Z</dcterms:created>
  <dcterms:modified xsi:type="dcterms:W3CDTF">2013-10-20T21:06:03Z</dcterms:modified>
</cp:coreProperties>
</file>